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0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heme" Target="theme/theme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viewProps" Target="viewProps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notesMaster" Target="notesMasters/notesMaster1.xml"/><Relationship Id="rId35" Type="http://schemas.openxmlformats.org/officeDocument/2006/relationships/slide" Target="slides/slide20.xml"/><Relationship Id="rId51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32488" y="4785700"/>
            <a:ext cx="6116378" cy="156966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First </a:t>
            </a:r>
            <a:r>
              <a:rPr lang="en-US" sz="3200" dirty="0" smtClean="0"/>
              <a:t>Citizen In the World of </a:t>
            </a:r>
          </a:p>
          <a:p>
            <a:pPr algn="ctr"/>
            <a:r>
              <a:rPr lang="en-US" sz="3200" dirty="0" smtClean="0"/>
              <a:t>Task Level Concurrency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Distributed Data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</a:t>
            </a:r>
            <a:r>
              <a:rPr lang="en-US" sz="2800" dirty="0" err="1" smtClean="0"/>
              <a:t>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</a:t>
            </a:r>
            <a:r>
              <a:rPr lang="en-US" sz="7200" dirty="0" err="1" smtClean="0">
                <a:solidFill>
                  <a:srgbClr val="2C9AE5"/>
                </a:solidFill>
              </a:rPr>
              <a:t>gLite</a:t>
            </a:r>
            <a:endParaRPr lang="en-US" sz="7200" dirty="0" smtClean="0">
              <a:solidFill>
                <a:srgbClr val="2C9AE5"/>
              </a:solidFill>
            </a:endParaRP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</a:t>
            </a:r>
            <a:r>
              <a:rPr lang="en-US" sz="8000" dirty="0" err="1">
                <a:solidFill>
                  <a:srgbClr val="2C9AE5"/>
                </a:solidFill>
              </a:rPr>
              <a:t>localhost</a:t>
            </a:r>
            <a:r>
              <a:rPr lang="en-US" sz="8000" dirty="0">
                <a:solidFill>
                  <a:srgbClr val="2C9AE5"/>
                </a:solidFill>
              </a:rPr>
              <a:t>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 err="1">
                <a:solidFill>
                  <a:srgbClr val="2C9AE5"/>
                </a:solidFill>
              </a:rPr>
              <a:t>GridSAM</a:t>
            </a:r>
            <a:r>
              <a:rPr lang="en-US" sz="8000" dirty="0">
                <a:solidFill>
                  <a:srgbClr val="2C9AE5"/>
                </a:solidFill>
              </a:rPr>
              <a:t>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</a:t>
            </a:r>
            <a:r>
              <a:rPr lang="en-US" sz="7600" dirty="0" err="1">
                <a:solidFill>
                  <a:srgbClr val="2C9AE5"/>
                </a:solidFill>
              </a:rPr>
              <a:t>GridFTP</a:t>
            </a:r>
            <a:r>
              <a:rPr lang="en-US" sz="7600" dirty="0">
                <a:solidFill>
                  <a:srgbClr val="2C9AE5"/>
                </a:solidFill>
              </a:rPr>
              <a:t>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Distributed </a:t>
            </a:r>
            <a:r>
              <a:rPr lang="en-US" sz="7600" dirty="0" err="1">
                <a:solidFill>
                  <a:srgbClr val="2C9AE5"/>
                </a:solidFill>
              </a:rPr>
              <a:t>Filesystem</a:t>
            </a:r>
            <a:r>
              <a:rPr lang="en-US" sz="7600" dirty="0">
                <a:solidFill>
                  <a:srgbClr val="2C9AE5"/>
                </a:solidFill>
              </a:rPr>
              <a:t>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 err="1">
                <a:solidFill>
                  <a:srgbClr val="2C9AE5"/>
                </a:solidFill>
              </a:rPr>
              <a:t>CloudStore</a:t>
            </a:r>
            <a:r>
              <a:rPr lang="en-US" sz="7600" dirty="0">
                <a:solidFill>
                  <a:srgbClr val="2C9AE5"/>
                </a:solidFill>
              </a:rPr>
              <a:t> KFS, </a:t>
            </a:r>
            <a:r>
              <a:rPr lang="en-US" sz="7600" dirty="0" err="1">
                <a:solidFill>
                  <a:srgbClr val="2C9AE5"/>
                </a:solidFill>
              </a:rPr>
              <a:t>OpenCloud</a:t>
            </a:r>
            <a:r>
              <a:rPr lang="en-US" sz="7600" dirty="0">
                <a:solidFill>
                  <a:srgbClr val="2C9AE5"/>
                </a:solidFill>
              </a:rPr>
              <a:t>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H-Base, </a:t>
            </a:r>
            <a:r>
              <a:rPr lang="en-US" sz="7600" dirty="0" err="1">
                <a:solidFill>
                  <a:srgbClr val="2C9AE5"/>
                </a:solidFill>
              </a:rPr>
              <a:t>Hypertable</a:t>
            </a:r>
            <a:endParaRPr lang="en-US" sz="76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</a:t>
            </a:r>
            <a:r>
              <a:rPr lang="en-US" sz="4500" dirty="0"/>
              <a:t>: Decouple resource allocation from resource-workload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Two unique aspects  </a:t>
            </a:r>
            <a:r>
              <a:rPr lang="en-US" sz="45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err="1"/>
              <a:t>Falkon</a:t>
            </a:r>
            <a:r>
              <a:rPr lang="en-US" sz="4000" dirty="0"/>
              <a:t>, Condor Glide-in, Ganga-Diane (EGEE/EGI), DIRAC/WMS, </a:t>
            </a:r>
            <a:r>
              <a:rPr lang="en-US" sz="40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Frameworks </a:t>
            </a:r>
            <a:r>
              <a:rPr lang="en-US" sz="4000" dirty="0"/>
              <a:t>based upon PJs (pull model) for specific PGI/back-</a:t>
            </a:r>
            <a:r>
              <a:rPr lang="en-US" sz="40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Do </a:t>
            </a:r>
            <a:r>
              <a:rPr lang="en-US" sz="40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SAGA-based Pilot-Job form the basis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(ECMLS11 Workshop at HPDC11)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390458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</a:t>
            </a:r>
            <a:r>
              <a:rPr lang="en-US" b="1" dirty="0" err="1" smtClean="0"/>
              <a:t>Rfold</a:t>
            </a:r>
            <a:r>
              <a:rPr lang="en-US" b="1" dirty="0" smtClean="0"/>
              <a:t>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</a:t>
            </a:r>
            <a:r>
              <a:rPr lang="en-US" b="1" dirty="0" err="1" smtClean="0"/>
              <a:t>sim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1"/>
            <a:ext cx="5012266" cy="289524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76975" y="5662513"/>
            <a:ext cx="474162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execution : target species, NGS protocol, multi-core, cluster environment, disk space, main memory, and task level </a:t>
            </a:r>
            <a:r>
              <a:rPr lang="en-US" sz="1600" dirty="0" err="1" smtClean="0"/>
              <a:t>parllelism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65001" y="1851358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2040569" y="4949448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20770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</a:t>
            </a:r>
            <a:r>
              <a:rPr lang="en-US" sz="1600" dirty="0" err="1" smtClean="0"/>
              <a:t>ExTENCI</a:t>
            </a:r>
            <a:r>
              <a:rPr lang="en-US" sz="1600" dirty="0" smtClean="0"/>
              <a:t>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Glumae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Tuomo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Rankinen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17299" y="5157156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, RNA-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</a:t>
            </a:r>
            <a:r>
              <a:rPr lang="en-US" sz="1400" kern="1200" dirty="0" err="1" smtClean="0"/>
              <a:t>InDel</a:t>
            </a:r>
            <a:r>
              <a:rPr lang="en-US" sz="1400" kern="1200" dirty="0" smtClean="0"/>
              <a:t>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err="1" smtClean="0"/>
              <a:t>Transcriptome</a:t>
            </a:r>
            <a:r>
              <a:rPr lang="en-US" sz="1600" kern="1200" dirty="0" smtClean="0"/>
              <a:t>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err="1" smtClean="0"/>
              <a:t>seq</a:t>
            </a:r>
            <a:r>
              <a:rPr lang="en-US" sz="1600" kern="1200" dirty="0" smtClean="0"/>
              <a:t>, </a:t>
            </a:r>
            <a:r>
              <a:rPr lang="en-US" sz="1600" kern="1200" dirty="0" err="1" smtClean="0"/>
              <a:t>ChIP-seq</a:t>
            </a:r>
            <a:r>
              <a:rPr lang="en-US" sz="1600" kern="1200" dirty="0" smtClean="0"/>
              <a:t>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</a:t>
            </a:r>
            <a:r>
              <a:rPr lang="en-US" sz="2000" kern="1200" dirty="0" err="1" smtClean="0"/>
              <a:t>Burkerholderia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Glumae</a:t>
            </a:r>
            <a:r>
              <a:rPr lang="en-US" sz="2000" kern="1200" dirty="0" smtClean="0"/>
              <a:t>, A Rice Pathogen – An Era of </a:t>
            </a:r>
            <a:r>
              <a:rPr lang="en-US" sz="2000" kern="1200" dirty="0" err="1" smtClean="0"/>
              <a:t>Structral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Bioinforamtics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</a:t>
            </a:r>
            <a:r>
              <a:rPr lang="en-US" dirty="0" err="1" smtClean="0"/>
              <a:t>TofR</a:t>
            </a:r>
            <a:r>
              <a:rPr lang="en-US" dirty="0" smtClean="0"/>
              <a:t>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8304</TotalTime>
  <Words>2653</Words>
  <Application>Microsoft Macintosh PowerPoint</Application>
  <PresentationFormat>On-screen Show (4:3)</PresentationFormat>
  <Paragraphs>431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175</cp:revision>
  <dcterms:created xsi:type="dcterms:W3CDTF">2011-04-14T08:15:03Z</dcterms:created>
  <dcterms:modified xsi:type="dcterms:W3CDTF">2011-04-14T22:48:35Z</dcterms:modified>
</cp:coreProperties>
</file>